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A7D4-DCD2-4D37-8B82-A51B4E57F23D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5212-7D60-44AF-AFFF-3AE3C92D0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0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E5212-7D60-44AF-AFFF-3AE3C92D01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00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AC96-B40F-4BBF-94CD-0AA6A429BB6E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60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10E5-B9CD-4EB7-816F-B757A83B5949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A8D6-7632-47CE-8F88-27DFB0CEC181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51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3C7-149E-4A9A-8902-3717831B904D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63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5CAD-311B-43E6-9880-AA588BF5F562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2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972F-4A77-4519-BAE1-BCA34BFED494}" type="datetime1">
              <a:rPr lang="fr-FR" smtClean="0"/>
              <a:t>05/07/2021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4D6-084F-48E8-8201-FF0F630F484C}" type="datetime1">
              <a:rPr lang="fr-FR" smtClean="0"/>
              <a:t>05/07/2021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19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8DCE-58DC-482D-ABBE-EED45D8BBAA2}" type="datetime1">
              <a:rPr lang="fr-FR" smtClean="0"/>
              <a:t>05/07/2021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97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70AB-F9C5-458C-BCAC-DADF32D93178}" type="datetime1">
              <a:rPr lang="fr-FR" smtClean="0"/>
              <a:t>05/07/2021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16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122-186E-4485-AC4C-25792940A700}" type="datetime1">
              <a:rPr lang="fr-FR" smtClean="0"/>
              <a:t>05/07/2021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3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A67-FB10-4E0D-87EE-1B67117EB40A}" type="datetime1">
              <a:rPr lang="fr-FR" smtClean="0"/>
              <a:t>05/07/2021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2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ABD3-2473-4651-959F-B6324FF138B2}" type="datetime1">
              <a:rPr lang="fr-FR" smtClean="0"/>
              <a:t>05/07/2021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35EB-3D6A-4EF3-8E24-CE9EBFD9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739485" cy="688538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</a:t>
            </a:fld>
            <a:endParaRPr lang="fr-FR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4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909" y="0"/>
            <a:ext cx="9722909" cy="729218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8162056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10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5840" y="156131"/>
            <a:ext cx="7920880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Famata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Euphorbia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stenoclada</a:t>
            </a:r>
            <a:endParaRPr lang="fr-FR" sz="3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-341287" y="4655552"/>
            <a:ext cx="8369672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latex de </a:t>
            </a:r>
            <a:r>
              <a:rPr lang="fr-FR" sz="3200" dirty="0" err="1" smtClean="0"/>
              <a:t>Famata</a:t>
            </a:r>
            <a:endParaRPr lang="fr-FR" sz="3200" dirty="0" smtClean="0"/>
          </a:p>
          <a:p>
            <a:r>
              <a:rPr lang="fr-FR" sz="3200" dirty="0" smtClean="0"/>
              <a:t>1/ permet de nourrir les bébés zébus au biberon</a:t>
            </a:r>
          </a:p>
          <a:p>
            <a:r>
              <a:rPr lang="fr-FR" sz="3200" dirty="0" smtClean="0"/>
              <a:t>2/ sert à réparer les pirogues</a:t>
            </a:r>
          </a:p>
          <a:p>
            <a:r>
              <a:rPr lang="fr-FR" sz="3200" dirty="0" smtClean="0"/>
              <a:t>3/ est extrêmement toxique.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0044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389" y="-140666"/>
            <a:ext cx="9579909" cy="718493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824958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11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5840" y="156131"/>
            <a:ext cx="7920880" cy="584775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vaovy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Tetrapterocarpon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geayi</a:t>
            </a:r>
            <a:endParaRPr lang="fr-FR" sz="3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-252536" y="5013176"/>
            <a:ext cx="8590867" cy="2062103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vaovy</a:t>
            </a:r>
            <a:endParaRPr lang="fr-FR" sz="3200" dirty="0" smtClean="0"/>
          </a:p>
          <a:p>
            <a:r>
              <a:rPr lang="fr-FR" sz="3200" dirty="0" smtClean="0"/>
              <a:t>1/ est un bois recherché en construction</a:t>
            </a:r>
          </a:p>
          <a:p>
            <a:r>
              <a:rPr lang="fr-FR" sz="3200" dirty="0" smtClean="0"/>
              <a:t>2/ porte des fruits comestibles et sucrés</a:t>
            </a:r>
          </a:p>
          <a:p>
            <a:r>
              <a:rPr lang="fr-FR" sz="3200" dirty="0" smtClean="0"/>
              <a:t>3/ permet de soigner la peste.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1684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5" y="-33883"/>
            <a:ext cx="9756575" cy="731743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12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5840" y="156131"/>
            <a:ext cx="6318448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Avoha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Alantsilodendron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pilosum</a:t>
            </a:r>
            <a:endParaRPr lang="fr-FR" sz="3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-341289" y="4812774"/>
            <a:ext cx="8153649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 quelle période fleurissent les </a:t>
            </a:r>
            <a:r>
              <a:rPr lang="fr-FR" sz="3200" dirty="0" err="1" smtClean="0"/>
              <a:t>Avoha</a:t>
            </a:r>
            <a:r>
              <a:rPr lang="fr-FR" sz="3200" dirty="0" smtClean="0"/>
              <a:t> ?</a:t>
            </a:r>
          </a:p>
          <a:p>
            <a:r>
              <a:rPr lang="fr-FR" sz="3200" dirty="0" smtClean="0"/>
              <a:t>1/ vers Noel</a:t>
            </a:r>
          </a:p>
          <a:p>
            <a:r>
              <a:rPr lang="fr-FR" sz="3200" dirty="0" smtClean="0"/>
              <a:t>2/ vers Pâques</a:t>
            </a:r>
          </a:p>
          <a:p>
            <a:r>
              <a:rPr lang="fr-FR" sz="3200" dirty="0" smtClean="0"/>
              <a:t>3/ en aout- septembre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1082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13</a:t>
            </a:fld>
            <a:endParaRPr lang="fr-FR"/>
          </a:p>
        </p:txBody>
      </p:sp>
      <p:pic>
        <p:nvPicPr>
          <p:cNvPr id="1026" name="Picture 2" descr="C:\Users\Utilisateur\Documents\Laurence2019\Bota_Madagascar\Photos\Onilahy\Flore\FABAC_Baudouinia_rouxevillei_PhotoLR59_Ifanato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ilisateur\Documents\Laurence2019\Bota_Madagascar\Photos\Onilahy\Flore\FABAC_Baudouinia_rouxevillei_PhotoLR59_Ifanato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27584" y="5771575"/>
            <a:ext cx="7631337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 </a:t>
            </a:r>
            <a:r>
              <a:rPr lang="fr-FR" sz="3200" dirty="0" err="1" smtClean="0"/>
              <a:t>Manjakabetany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Baudouinia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rouxevillei</a:t>
            </a:r>
            <a:endParaRPr lang="fr-FR" sz="3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1998" y="116632"/>
            <a:ext cx="5136233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Cet arbre est connu pour</a:t>
            </a:r>
          </a:p>
          <a:p>
            <a:r>
              <a:rPr lang="fr-FR" sz="3200" dirty="0" smtClean="0"/>
              <a:t>1/ son tronc plissé</a:t>
            </a:r>
          </a:p>
          <a:p>
            <a:r>
              <a:rPr lang="fr-FR" sz="3200" dirty="0" smtClean="0"/>
              <a:t>2/ ses fleurs rouge vif</a:t>
            </a:r>
          </a:p>
          <a:p>
            <a:r>
              <a:rPr lang="fr-FR" sz="3200" dirty="0" smtClean="0"/>
              <a:t>3/ ses fruits excellents en jus</a:t>
            </a:r>
            <a:endParaRPr lang="fr-FR" sz="3200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13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1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14</a:t>
            </a:fld>
            <a:endParaRPr lang="fr-FR"/>
          </a:p>
        </p:txBody>
      </p:sp>
      <p:pic>
        <p:nvPicPr>
          <p:cNvPr id="2050" name="Picture 2" descr="C:\Users\Utilisateur\Documents\Laurence2019\Bota_Madagascar\Photos\Malva_grewia\Tulearensis\MALVA_Grewia_tulearensis_-_laTable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ilisateur\Documents\Laurence2019\Bota_Madagascar\Photos\Malva_grewia\Tulearensis\MALVA_Grewia_tulearensis_-_laTable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14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260648"/>
            <a:ext cx="4824536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 </a:t>
            </a:r>
            <a:r>
              <a:rPr lang="fr-FR" sz="3200" dirty="0" err="1" smtClean="0"/>
              <a:t>Sely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Grewia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tulearensis</a:t>
            </a:r>
            <a:r>
              <a:rPr lang="fr-FR" sz="3200" i="1" dirty="0" smtClean="0"/>
              <a:t> </a:t>
            </a:r>
            <a:endParaRPr lang="fr-FR" sz="32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7504" y="4677256"/>
            <a:ext cx="6192688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fleurs de cet arbre attirent </a:t>
            </a:r>
          </a:p>
          <a:p>
            <a:r>
              <a:rPr lang="fr-FR" sz="3200" dirty="0" smtClean="0"/>
              <a:t>1/ les makis</a:t>
            </a:r>
          </a:p>
          <a:p>
            <a:r>
              <a:rPr lang="fr-FR" sz="3200" dirty="0" smtClean="0"/>
              <a:t>2/ les papillons</a:t>
            </a:r>
          </a:p>
          <a:p>
            <a:r>
              <a:rPr lang="fr-FR" sz="3200" dirty="0" smtClean="0"/>
              <a:t>3/ les escargots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7633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15</a:t>
            </a:fld>
            <a:endParaRPr lang="fr-FR"/>
          </a:p>
        </p:txBody>
      </p:sp>
      <p:pic>
        <p:nvPicPr>
          <p:cNvPr id="3074" name="Picture 2" descr="C:\Users\Utilisateur\Documents\Laurence2019\Bota_Madagascar\Photos\Fabaceae\FABAC_Tamarindus_indica_Betiok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15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52536" y="260648"/>
            <a:ext cx="6840760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kily</a:t>
            </a:r>
            <a:r>
              <a:rPr lang="fr-FR" sz="3200" dirty="0" smtClean="0"/>
              <a:t> ou tamarinier, </a:t>
            </a:r>
            <a:r>
              <a:rPr lang="fr-FR" sz="3200" i="1" dirty="0" err="1" smtClean="0"/>
              <a:t>Tamarindus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indica</a:t>
            </a:r>
            <a:endParaRPr lang="fr-FR" sz="3200" i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-252536" y="4659372"/>
            <a:ext cx="7920880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tamarinier</a:t>
            </a:r>
          </a:p>
          <a:p>
            <a:r>
              <a:rPr lang="fr-FR" sz="3200" dirty="0" smtClean="0"/>
              <a:t>1/ est originaire de Chine</a:t>
            </a:r>
          </a:p>
          <a:p>
            <a:r>
              <a:rPr lang="fr-FR" sz="3200" dirty="0" smtClean="0"/>
              <a:t>2/est endémique de Madagascar</a:t>
            </a:r>
          </a:p>
          <a:p>
            <a:r>
              <a:rPr lang="fr-FR" sz="3200" dirty="0" smtClean="0"/>
              <a:t>3/pousse dans toute l’Afrique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5649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16</a:t>
            </a:fld>
            <a:endParaRPr lang="fr-FR"/>
          </a:p>
        </p:txBody>
      </p:sp>
      <p:pic>
        <p:nvPicPr>
          <p:cNvPr id="1026" name="Picture 2" descr="C:\Users\Utilisateur\Documents\Laurence2019\Bota_Madagascar\Photos\Fabaceae\Caesalp\FABAC_Dicraeopetalum_mahafaliense_LR920_Tampolove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50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254596"/>
            <a:ext cx="8424936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Lovainafy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Dicraeopetalum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mahafaliense</a:t>
            </a:r>
            <a:endParaRPr lang="fr-FR" sz="3200" i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07504" y="4653136"/>
            <a:ext cx="6696744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Lovainafy</a:t>
            </a:r>
            <a:r>
              <a:rPr lang="fr-FR" sz="3200" dirty="0"/>
              <a:t> fait partie de la famille </a:t>
            </a:r>
            <a:endParaRPr lang="fr-FR" sz="3200" dirty="0" smtClean="0"/>
          </a:p>
          <a:p>
            <a:r>
              <a:rPr lang="fr-FR" sz="3200" dirty="0" smtClean="0"/>
              <a:t>1/des </a:t>
            </a:r>
            <a:r>
              <a:rPr lang="fr-FR" sz="3200" dirty="0" err="1" smtClean="0"/>
              <a:t>Fabaceae</a:t>
            </a:r>
            <a:r>
              <a:rPr lang="fr-FR" sz="3200" dirty="0" smtClean="0"/>
              <a:t> comme les </a:t>
            </a:r>
            <a:r>
              <a:rPr lang="fr-FR" sz="3200" dirty="0" err="1" smtClean="0"/>
              <a:t>kabary</a:t>
            </a:r>
            <a:endParaRPr lang="fr-FR" sz="3200" dirty="0" smtClean="0"/>
          </a:p>
          <a:p>
            <a:r>
              <a:rPr lang="fr-FR" sz="3200" dirty="0" smtClean="0"/>
              <a:t>2/des </a:t>
            </a:r>
            <a:r>
              <a:rPr lang="fr-FR" sz="3200" dirty="0" err="1" smtClean="0"/>
              <a:t>Malvaceae</a:t>
            </a:r>
            <a:r>
              <a:rPr lang="fr-FR" sz="3200" dirty="0" smtClean="0"/>
              <a:t> comme les baobabs</a:t>
            </a:r>
          </a:p>
          <a:p>
            <a:r>
              <a:rPr lang="fr-FR" sz="3200" dirty="0" smtClean="0"/>
              <a:t>3/des </a:t>
            </a:r>
            <a:r>
              <a:rPr lang="fr-FR" sz="3200" dirty="0" err="1" smtClean="0"/>
              <a:t>Solanaceae</a:t>
            </a:r>
            <a:r>
              <a:rPr lang="fr-FR" sz="3200" dirty="0" smtClean="0"/>
              <a:t> comme les tomates.</a:t>
            </a:r>
            <a:endParaRPr lang="fr-FR" sz="3200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16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5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2" cy="68884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2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769059"/>
            <a:ext cx="7128792" cy="523220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800" i="1" dirty="0" err="1" smtClean="0"/>
              <a:t>Megistostegium</a:t>
            </a:r>
            <a:r>
              <a:rPr lang="fr-FR" sz="2800" dirty="0" smtClean="0"/>
              <a:t> (</a:t>
            </a:r>
            <a:r>
              <a:rPr lang="fr-FR" sz="2800" dirty="0" err="1" smtClean="0"/>
              <a:t>Malvaceae</a:t>
            </a:r>
            <a:r>
              <a:rPr lang="fr-FR" sz="2800" dirty="0" smtClean="0"/>
              <a:t>)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405948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0"/>
            <a:ext cx="5143500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3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476672"/>
            <a:ext cx="7128792" cy="584775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Baobab, </a:t>
            </a:r>
            <a:r>
              <a:rPr lang="fr-FR" sz="3200" i="1" dirty="0" err="1" smtClean="0"/>
              <a:t>Adansonia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rubrostipa</a:t>
            </a:r>
            <a:endParaRPr lang="fr-FR" sz="3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4581128"/>
            <a:ext cx="7200800" cy="1815882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nom de baobab vient:</a:t>
            </a:r>
          </a:p>
          <a:p>
            <a:r>
              <a:rPr lang="fr-FR" sz="2800" dirty="0" smtClean="0"/>
              <a:t>1/ du français</a:t>
            </a:r>
          </a:p>
          <a:p>
            <a:r>
              <a:rPr lang="fr-FR" sz="2800" dirty="0" smtClean="0"/>
              <a:t>2/ de l’arabe</a:t>
            </a:r>
          </a:p>
          <a:p>
            <a:r>
              <a:rPr lang="fr-FR" sz="2800" dirty="0" smtClean="0"/>
              <a:t>3/ du malagasy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4</a:t>
            </a:fld>
            <a:endParaRPr lang="fr-FR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4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9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476672"/>
            <a:ext cx="7920880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/>
              <a:t>Le </a:t>
            </a:r>
            <a:r>
              <a:rPr lang="fr-FR" sz="3200" dirty="0" err="1" smtClean="0"/>
              <a:t>taritariky</a:t>
            </a:r>
            <a:r>
              <a:rPr lang="fr-FR" sz="3200" i="1" dirty="0" smtClean="0"/>
              <a:t>, </a:t>
            </a:r>
            <a:r>
              <a:rPr lang="fr-FR" sz="3200" i="1" dirty="0" err="1" smtClean="0"/>
              <a:t>Leptadenia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madagascariensis</a:t>
            </a:r>
            <a:endParaRPr lang="fr-FR" sz="3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4679265"/>
            <a:ext cx="7920880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vaironto</a:t>
            </a:r>
            <a:r>
              <a:rPr lang="fr-FR" sz="3200" dirty="0" smtClean="0"/>
              <a:t> est:</a:t>
            </a:r>
          </a:p>
          <a:p>
            <a:r>
              <a:rPr lang="fr-FR" sz="3200" dirty="0" smtClean="0"/>
              <a:t>1/ Une liane</a:t>
            </a:r>
          </a:p>
          <a:p>
            <a:r>
              <a:rPr lang="fr-FR" sz="3200" dirty="0" smtClean="0"/>
              <a:t>2/ Un arbre</a:t>
            </a:r>
          </a:p>
          <a:p>
            <a:r>
              <a:rPr lang="fr-FR" sz="3200" dirty="0" smtClean="0"/>
              <a:t>3/ Une herbe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5</a:t>
            </a:fld>
            <a:endParaRPr lang="fr-FR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5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8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5"/>
            <a:ext cx="10369152" cy="6886975"/>
          </a:xfrm>
        </p:spPr>
      </p:pic>
      <p:sp>
        <p:nvSpPr>
          <p:cNvPr id="5" name="ZoneTexte 4"/>
          <p:cNvSpPr txBox="1"/>
          <p:nvPr/>
        </p:nvSpPr>
        <p:spPr>
          <a:xfrm>
            <a:off x="467544" y="476672"/>
            <a:ext cx="7920880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Somontsoy</a:t>
            </a:r>
            <a:r>
              <a:rPr lang="fr-FR" sz="3200" dirty="0" smtClean="0"/>
              <a:t> ou </a:t>
            </a:r>
            <a:r>
              <a:rPr lang="fr-FR" sz="3200" dirty="0" err="1" smtClean="0"/>
              <a:t>Fernandoa</a:t>
            </a:r>
            <a:r>
              <a:rPr lang="fr-FR" sz="3200" dirty="0" smtClean="0"/>
              <a:t> </a:t>
            </a:r>
            <a:r>
              <a:rPr lang="fr-FR" sz="3200" dirty="0" err="1" smtClean="0"/>
              <a:t>madagascariensis</a:t>
            </a:r>
            <a:endParaRPr lang="fr-FR" sz="3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679265"/>
            <a:ext cx="7920880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Que désigne « </a:t>
            </a:r>
            <a:r>
              <a:rPr lang="fr-FR" sz="3200" dirty="0" err="1" smtClean="0"/>
              <a:t>soy</a:t>
            </a:r>
            <a:r>
              <a:rPr lang="fr-FR" sz="3200" dirty="0" smtClean="0"/>
              <a:t> » dans le nom </a:t>
            </a:r>
            <a:r>
              <a:rPr lang="fr-FR" sz="3200" dirty="0" err="1" smtClean="0"/>
              <a:t>Somontsoy</a:t>
            </a:r>
            <a:r>
              <a:rPr lang="fr-FR" sz="3200" dirty="0" smtClean="0"/>
              <a:t>:</a:t>
            </a:r>
          </a:p>
          <a:p>
            <a:r>
              <a:rPr lang="fr-FR" sz="3200" dirty="0" smtClean="0"/>
              <a:t>1/ un papillon</a:t>
            </a:r>
          </a:p>
          <a:p>
            <a:r>
              <a:rPr lang="fr-FR" sz="3200" dirty="0" smtClean="0"/>
              <a:t>2/ une fleur</a:t>
            </a:r>
          </a:p>
          <a:p>
            <a:r>
              <a:rPr lang="fr-FR" sz="3200" dirty="0" smtClean="0"/>
              <a:t>3/ un oiseau</a:t>
            </a:r>
            <a:endParaRPr lang="fr-FR" sz="3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6</a:t>
            </a:fld>
            <a:endParaRPr lang="fr-FR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9144000" y="6356349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6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2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40" y="0"/>
            <a:ext cx="7497754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5840" y="156131"/>
            <a:ext cx="7920880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Fihamy</a:t>
            </a:r>
            <a:r>
              <a:rPr lang="fr-FR" sz="3200" dirty="0" smtClean="0"/>
              <a:t> ou </a:t>
            </a:r>
            <a:r>
              <a:rPr lang="fr-FR" sz="3200" i="1" dirty="0" smtClean="0"/>
              <a:t>Ficus </a:t>
            </a:r>
            <a:r>
              <a:rPr lang="fr-FR" sz="3200" i="1" dirty="0" err="1" smtClean="0"/>
              <a:t>grevei</a:t>
            </a:r>
            <a:endParaRPr lang="fr-FR" sz="3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31640" y="4312186"/>
            <a:ext cx="6192688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figues du </a:t>
            </a:r>
            <a:r>
              <a:rPr lang="fr-FR" sz="3200" dirty="0" err="1" smtClean="0"/>
              <a:t>fihamy</a:t>
            </a:r>
            <a:r>
              <a:rPr lang="fr-FR" sz="3200" dirty="0" smtClean="0"/>
              <a:t> </a:t>
            </a:r>
          </a:p>
          <a:p>
            <a:r>
              <a:rPr lang="fr-FR" sz="3200" dirty="0" smtClean="0"/>
              <a:t>1/ sont des fleurs</a:t>
            </a:r>
          </a:p>
          <a:p>
            <a:r>
              <a:rPr lang="fr-FR" sz="3200" dirty="0" smtClean="0"/>
              <a:t>2/ sont des fruits </a:t>
            </a:r>
          </a:p>
          <a:p>
            <a:r>
              <a:rPr lang="fr-FR" sz="3200" dirty="0" smtClean="0"/>
              <a:t>3/ sont des fleurs puis des fruits </a:t>
            </a:r>
            <a:endParaRPr lang="fr-FR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856206"/>
            <a:ext cx="3203847" cy="2451088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7</a:t>
            </a:fld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7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8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t>8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5840" y="156131"/>
            <a:ext cx="7920880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Vaho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Aloe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divaricata</a:t>
            </a:r>
            <a:endParaRPr lang="fr-FR" sz="3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652120" y="1700808"/>
            <a:ext cx="3240360" cy="403187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Il est endémique de Madagascar et pousse:</a:t>
            </a:r>
          </a:p>
          <a:p>
            <a:r>
              <a:rPr lang="fr-FR" sz="3200" dirty="0" smtClean="0"/>
              <a:t>1/ dans le Sud-Ouest</a:t>
            </a:r>
          </a:p>
          <a:p>
            <a:r>
              <a:rPr lang="fr-FR" sz="3200" dirty="0" smtClean="0"/>
              <a:t>2/ sur la côte Est</a:t>
            </a:r>
          </a:p>
          <a:p>
            <a:r>
              <a:rPr lang="fr-FR" sz="3200" dirty="0" smtClean="0"/>
              <a:t>3/ sur les hautes terres centrales</a:t>
            </a: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7964760" y="65087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8</a:t>
            </a:fld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4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Laurence2019\Bota_Madagascar\Photos\PT\RUTAC_Cedrelopsis_grevei_-_routenord_stAugusti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2538" y="-938213"/>
            <a:ext cx="11649076" cy="87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35EB-3D6A-4EF3-8E24-CE9EBFD9F6BB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12360" y="6356350"/>
            <a:ext cx="874440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7B35EB-3D6A-4EF3-8E24-CE9EBFD9F6BB}" type="slidenum">
              <a:rPr lang="fr-FR" sz="4000" b="1" smtClean="0">
                <a:solidFill>
                  <a:schemeClr val="tx1"/>
                </a:solidFill>
              </a:rPr>
              <a:pPr/>
              <a:t>9</a:t>
            </a:fld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5840" y="156131"/>
            <a:ext cx="7920880" cy="58477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Katrafay</a:t>
            </a:r>
            <a:r>
              <a:rPr lang="fr-FR" sz="3200" dirty="0" smtClean="0"/>
              <a:t> ou </a:t>
            </a:r>
            <a:r>
              <a:rPr lang="fr-FR" sz="3200" i="1" dirty="0" err="1" smtClean="0"/>
              <a:t>Cedrelopsis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grevei</a:t>
            </a:r>
            <a:endParaRPr lang="fr-FR" sz="3200" i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828600" y="4795897"/>
            <a:ext cx="8136904" cy="206210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Katrafay</a:t>
            </a:r>
            <a:endParaRPr lang="fr-FR" sz="3200" dirty="0" smtClean="0"/>
          </a:p>
          <a:p>
            <a:r>
              <a:rPr lang="fr-FR" sz="3200" dirty="0" smtClean="0"/>
              <a:t>1/ est originaire d’Inde</a:t>
            </a:r>
          </a:p>
          <a:p>
            <a:r>
              <a:rPr lang="fr-FR" sz="3200" dirty="0" smtClean="0"/>
              <a:t>2/ est endémique à Madagascar</a:t>
            </a:r>
          </a:p>
          <a:p>
            <a:r>
              <a:rPr lang="fr-FR" sz="3200" dirty="0" smtClean="0"/>
              <a:t>3/ pousse à Madagascar et aux Comores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074438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360</Words>
  <Application>Microsoft Office PowerPoint</Application>
  <PresentationFormat>Affichage à l'écran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</dc:creator>
  <cp:lastModifiedBy>Laurence</cp:lastModifiedBy>
  <cp:revision>18</cp:revision>
  <dcterms:created xsi:type="dcterms:W3CDTF">2021-06-17T17:21:44Z</dcterms:created>
  <dcterms:modified xsi:type="dcterms:W3CDTF">2021-07-05T15:14:37Z</dcterms:modified>
</cp:coreProperties>
</file>